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sldIdLst>
    <p:sldId id="261" r:id="rId5"/>
    <p:sldId id="263" r:id="rId6"/>
    <p:sldId id="265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060022-8CA8-4F74-A6FE-C5405B7B0757}" v="64" dt="2023-03-13T15:57:58.5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 varScale="1">
        <p:scale>
          <a:sx n="89" d="100"/>
          <a:sy n="89" d="100"/>
        </p:scale>
        <p:origin x="44" y="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13-Mar-23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13-Mar-23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SPI-UART BRIDGE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5864" y="3763960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Giannis </a:t>
            </a:r>
            <a:r>
              <a:rPr lang="en-US" dirty="0" err="1"/>
              <a:t>reinos</a:t>
            </a:r>
            <a:r>
              <a:rPr lang="en-US" dirty="0"/>
              <a:t> | Dimitris </a:t>
            </a:r>
            <a:r>
              <a:rPr lang="en-US" dirty="0" err="1"/>
              <a:t>tsalapatas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42FFBED-A55C-4882-AEE0-EAD73A90D32D}"/>
              </a:ext>
            </a:extLst>
          </p:cNvPr>
          <p:cNvSpPr txBox="1">
            <a:spLocks/>
          </p:cNvSpPr>
          <p:nvPr/>
        </p:nvSpPr>
        <p:spPr>
          <a:xfrm>
            <a:off x="9348787" y="6063993"/>
            <a:ext cx="3346229" cy="827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13-03-2023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EB9EBCE-FD0B-3150-7BBA-045F00613443}"/>
              </a:ext>
            </a:extLst>
          </p:cNvPr>
          <p:cNvSpPr txBox="1"/>
          <p:nvPr/>
        </p:nvSpPr>
        <p:spPr>
          <a:xfrm>
            <a:off x="3175061" y="200340"/>
            <a:ext cx="5593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DESIGN APPLICATIONS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791CA4-3E3B-0093-5BB9-694B4D33C28B}"/>
              </a:ext>
            </a:extLst>
          </p:cNvPr>
          <p:cNvSpPr txBox="1"/>
          <p:nvPr/>
        </p:nvSpPr>
        <p:spPr>
          <a:xfrm>
            <a:off x="3078956" y="1570614"/>
            <a:ext cx="5029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purpose of the chip is to collect data from a digital sensor via Serial Peripheral Interface (SPI) and transmit the raw data via UART to an external UART port. </a:t>
            </a:r>
          </a:p>
          <a:p>
            <a:r>
              <a:rPr lang="en-US" b="0" i="0" dirty="0">
                <a:solidFill>
                  <a:schemeClr val="bg1"/>
                </a:solidFill>
                <a:effectLst/>
              </a:rPr>
              <a:t>The chip is likely to have a compact size and low power consumption, making it suitable for various applications such as data logging, industrial automation, and environmental monitoring.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56F7C1-4EA8-0C81-04BD-1846626D3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1976" y="4267014"/>
            <a:ext cx="2808363" cy="2040744"/>
          </a:xfrm>
          <a:prstGeom prst="rect">
            <a:avLst/>
          </a:prstGeom>
        </p:spPr>
      </p:pic>
      <p:pic>
        <p:nvPicPr>
          <p:cNvPr id="12" name="Picture 11" descr="A close-up of a computer chip&#10;&#10;Description automatically generated with low confidence">
            <a:extLst>
              <a:ext uri="{FF2B5EF4-FFF2-40B4-BE49-F238E27FC236}">
                <a16:creationId xmlns:a16="http://schemas.microsoft.com/office/drawing/2014/main" id="{38458E2D-7AA3-5DDA-2130-FEC3794D7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1" y="4133224"/>
            <a:ext cx="2308324" cy="2308324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099842F8-1E9D-A9DD-698D-02A37E577B51}"/>
              </a:ext>
            </a:extLst>
          </p:cNvPr>
          <p:cNvSpPr/>
          <p:nvPr/>
        </p:nvSpPr>
        <p:spPr>
          <a:xfrm>
            <a:off x="4014788" y="5127812"/>
            <a:ext cx="1184741" cy="394447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 descr="Icon">
            <a:extLst>
              <a:ext uri="{FF2B5EF4-FFF2-40B4-BE49-F238E27FC236}">
                <a16:creationId xmlns:a16="http://schemas.microsoft.com/office/drawing/2014/main" id="{17F32591-A71A-BDED-1E86-1390698D20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30" b="90000" l="10000" r="90000">
                        <a14:foregroundMark x1="77667" y1="62703" x2="77667" y2="62703"/>
                        <a14:foregroundMark x1="81222" y1="77027" x2="81222" y2="77027"/>
                        <a14:foregroundMark x1="81889" y1="77973" x2="81889" y2="77973"/>
                        <a14:foregroundMark x1="84111" y1="86622" x2="87222" y2="59865"/>
                        <a14:foregroundMark x1="87222" y1="59865" x2="80889" y2="72297"/>
                        <a14:foregroundMark x1="88333" y1="62703" x2="72889" y2="47568"/>
                        <a14:foregroundMark x1="72889" y1="47568" x2="77667" y2="71622"/>
                        <a14:foregroundMark x1="77667" y1="71622" x2="78667" y2="71757"/>
                        <a14:foregroundMark x1="17444" y1="10811" x2="17444" y2="10811"/>
                        <a14:foregroundMark x1="16000" y1="11216" x2="41444" y2="12568"/>
                        <a14:foregroundMark x1="41444" y1="12568" x2="67111" y2="9730"/>
                        <a14:foregroundMark x1="67111" y1="9730" x2="81222" y2="31486"/>
                        <a14:foregroundMark x1="81222" y1="31486" x2="69667" y2="52973"/>
                        <a14:foregroundMark x1="69667" y1="52973" x2="50222" y2="64865"/>
                        <a14:foregroundMark x1="50222" y1="64865" x2="23444" y2="64459"/>
                        <a14:foregroundMark x1="23444" y1="64459" x2="13000" y2="33919"/>
                        <a14:foregroundMark x1="13000" y1="33919" x2="14556" y2="137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83910" y="4354005"/>
            <a:ext cx="2429545" cy="1997626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32D1A61F-C95C-27F3-70DF-9EA691C68DA9}"/>
              </a:ext>
            </a:extLst>
          </p:cNvPr>
          <p:cNvSpPr/>
          <p:nvPr/>
        </p:nvSpPr>
        <p:spPr>
          <a:xfrm>
            <a:off x="7640339" y="5090162"/>
            <a:ext cx="1184741" cy="394447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171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EB9EBCE-FD0B-3150-7BBA-045F00613443}"/>
              </a:ext>
            </a:extLst>
          </p:cNvPr>
          <p:cNvSpPr txBox="1"/>
          <p:nvPr/>
        </p:nvSpPr>
        <p:spPr>
          <a:xfrm>
            <a:off x="3371850" y="128587"/>
            <a:ext cx="5593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PROTOCOLS DESCRIPTION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D0A9ED7-D06F-232C-0AA6-889116269BAC}"/>
              </a:ext>
            </a:extLst>
          </p:cNvPr>
          <p:cNvCxnSpPr/>
          <p:nvPr/>
        </p:nvCxnSpPr>
        <p:spPr>
          <a:xfrm>
            <a:off x="6096000" y="842963"/>
            <a:ext cx="0" cy="585073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B17B84C-7B25-489F-4ACF-0AF688B13FB8}"/>
              </a:ext>
            </a:extLst>
          </p:cNvPr>
          <p:cNvSpPr txBox="1"/>
          <p:nvPr/>
        </p:nvSpPr>
        <p:spPr>
          <a:xfrm>
            <a:off x="2802730" y="791110"/>
            <a:ext cx="5593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SPI</a:t>
            </a:r>
            <a:endParaRPr lang="en-US" sz="3200" b="1" u="sng" dirty="0">
              <a:solidFill>
                <a:schemeClr val="bg1"/>
              </a:solidFill>
              <a:latin typeface="Adobe Hebrew" panose="02040503050201020203" pitchFamily="18" charset="-79"/>
              <a:cs typeface="Adobe Hebrew" panose="02040503050201020203" pitchFamily="18" charset="-79"/>
            </a:endParaRPr>
          </a:p>
        </p:txBody>
      </p:sp>
      <p:pic>
        <p:nvPicPr>
          <p:cNvPr id="9" name="Picture 8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EBEE2A92-8573-E339-0F77-ED9AB1B10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448" y="1582341"/>
            <a:ext cx="4268390" cy="1707356"/>
          </a:xfrm>
          <a:prstGeom prst="rect">
            <a:avLst/>
          </a:prstGeom>
        </p:spPr>
      </p:pic>
      <p:pic>
        <p:nvPicPr>
          <p:cNvPr id="11" name="Picture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BB065AC-6ED2-85E8-1AFA-7C8EFE85E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4326196"/>
            <a:ext cx="5448300" cy="17049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2C20BC3-85BC-FFFC-D70F-D3C3A0E73A6A}"/>
              </a:ext>
            </a:extLst>
          </p:cNvPr>
          <p:cNvSpPr txBox="1"/>
          <p:nvPr/>
        </p:nvSpPr>
        <p:spPr>
          <a:xfrm>
            <a:off x="8396286" y="822328"/>
            <a:ext cx="5593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UART</a:t>
            </a:r>
            <a:endParaRPr lang="en-US" sz="3200" b="1" u="sng" dirty="0">
              <a:solidFill>
                <a:schemeClr val="bg1"/>
              </a:solidFill>
              <a:latin typeface="Adobe Hebrew" panose="02040503050201020203" pitchFamily="18" charset="-79"/>
              <a:cs typeface="Adobe Hebrew" panose="02040503050201020203" pitchFamily="18" charset="-79"/>
            </a:endParaRPr>
          </a:p>
        </p:txBody>
      </p:sp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B1B1AAC7-6984-0782-DB07-6BBF05720B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0031" y="3993598"/>
            <a:ext cx="3278930" cy="2073292"/>
          </a:xfrm>
          <a:prstGeom prst="rect">
            <a:avLst/>
          </a:prstGeom>
        </p:spPr>
      </p:pic>
      <p:pic>
        <p:nvPicPr>
          <p:cNvPr id="20" name="Picture 19" descr="A picture containing text, antenna&#10;&#10;Description automatically generated">
            <a:extLst>
              <a:ext uri="{FF2B5EF4-FFF2-40B4-BE49-F238E27FC236}">
                <a16:creationId xmlns:a16="http://schemas.microsoft.com/office/drawing/2014/main" id="{74A3A5EA-49EA-6364-EE67-789C0779E4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0031" y="1909216"/>
            <a:ext cx="3464971" cy="1376088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29773D-705F-87B8-2E55-EE13C7AA2D21}"/>
              </a:ext>
            </a:extLst>
          </p:cNvPr>
          <p:cNvCxnSpPr>
            <a:cxnSpLocks/>
          </p:cNvCxnSpPr>
          <p:nvPr/>
        </p:nvCxnSpPr>
        <p:spPr>
          <a:xfrm flipH="1" flipV="1">
            <a:off x="792956" y="1315211"/>
            <a:ext cx="10765632" cy="4541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64654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6D651BB0-1DFD-4941-83DD-704006F6B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 Diagonal Corner Rectangle 6">
            <a:extLst>
              <a:ext uri="{FF2B5EF4-FFF2-40B4-BE49-F238E27FC236}">
                <a16:creationId xmlns:a16="http://schemas.microsoft.com/office/drawing/2014/main" id="{3D66C6E3-EBD2-40B7-8FD8-D6D2250FC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D419BDCD-2DE2-0C2B-F621-4150DBD4FB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8447" y="857038"/>
            <a:ext cx="8390966" cy="51604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55C607-06B7-D86F-D2AC-2F082FC25009}"/>
              </a:ext>
            </a:extLst>
          </p:cNvPr>
          <p:cNvSpPr txBox="1"/>
          <p:nvPr/>
        </p:nvSpPr>
        <p:spPr>
          <a:xfrm>
            <a:off x="4014788" y="206335"/>
            <a:ext cx="5593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DESIGN DATAFLOW</a:t>
            </a:r>
          </a:p>
        </p:txBody>
      </p:sp>
    </p:spTree>
    <p:extLst>
      <p:ext uri="{BB962C8B-B14F-4D97-AF65-F5344CB8AC3E}">
        <p14:creationId xmlns:p14="http://schemas.microsoft.com/office/powerpoint/2010/main" val="11768951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45</TotalTime>
  <Words>81</Words>
  <Application>Microsoft Office PowerPoint</Application>
  <PresentationFormat>Widescreen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Adobe Hebrew</vt:lpstr>
      <vt:lpstr>Arial</vt:lpstr>
      <vt:lpstr>Calibri</vt:lpstr>
      <vt:lpstr>Tw Cen MT</vt:lpstr>
      <vt:lpstr>Circuit</vt:lpstr>
      <vt:lpstr>SPI-UART BRIDGE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TSALAPATAS DIMITRIOS</dc:creator>
  <cp:lastModifiedBy>TSALAPATAS DIMITRIOS</cp:lastModifiedBy>
  <cp:revision>2</cp:revision>
  <dcterms:created xsi:type="dcterms:W3CDTF">2023-03-13T15:13:33Z</dcterms:created>
  <dcterms:modified xsi:type="dcterms:W3CDTF">2023-03-13T15:58:47Z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